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1B2B1-71FA-4417-A858-4470B690D003}" type="datetimeFigureOut">
              <a:rPr lang="en-US" smtClean="0"/>
              <a:t>5/3/2010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0C446-5D0C-4B45-8641-D7BDB5F3D8EC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0C446-5D0C-4B45-8641-D7BDB5F3D8EC}" type="slidenum">
              <a:rPr lang="en-CA" smtClean="0"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0C446-5D0C-4B45-8641-D7BDB5F3D8EC}" type="slidenum">
              <a:rPr lang="en-CA" smtClean="0"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0C446-5D0C-4B45-8641-D7BDB5F3D8EC}" type="slidenum">
              <a:rPr lang="en-CA" smtClean="0"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0C446-5D0C-4B45-8641-D7BDB5F3D8EC}" type="slidenum">
              <a:rPr lang="en-CA" smtClean="0"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0C446-5D0C-4B45-8641-D7BDB5F3D8EC}" type="slidenum">
              <a:rPr lang="en-CA" smtClean="0"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0C446-5D0C-4B45-8641-D7BDB5F3D8EC}" type="slidenum">
              <a:rPr lang="en-CA" smtClean="0"/>
              <a:t>6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2FB66-019F-4D17-9DA0-EBFD24590B81}" type="datetimeFigureOut">
              <a:rPr lang="en-US" smtClean="0"/>
              <a:t>5/3/2010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1398D-E85A-4862-8B18-AD9E0FA08762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2FB66-019F-4D17-9DA0-EBFD24590B81}" type="datetimeFigureOut">
              <a:rPr lang="en-US" smtClean="0"/>
              <a:t>5/3/2010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1398D-E85A-4862-8B18-AD9E0FA0876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2FB66-019F-4D17-9DA0-EBFD24590B81}" type="datetimeFigureOut">
              <a:rPr lang="en-US" smtClean="0"/>
              <a:t>5/3/2010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1398D-E85A-4862-8B18-AD9E0FA0876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2FB66-019F-4D17-9DA0-EBFD24590B81}" type="datetimeFigureOut">
              <a:rPr lang="en-US" smtClean="0"/>
              <a:t>5/3/2010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1398D-E85A-4862-8B18-AD9E0FA0876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2FB66-019F-4D17-9DA0-EBFD24590B81}" type="datetimeFigureOut">
              <a:rPr lang="en-US" smtClean="0"/>
              <a:t>5/3/2010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1398D-E85A-4862-8B18-AD9E0FA08762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2FB66-019F-4D17-9DA0-EBFD24590B81}" type="datetimeFigureOut">
              <a:rPr lang="en-US" smtClean="0"/>
              <a:t>5/3/2010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1398D-E85A-4862-8B18-AD9E0FA0876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2FB66-019F-4D17-9DA0-EBFD24590B81}" type="datetimeFigureOut">
              <a:rPr lang="en-US" smtClean="0"/>
              <a:t>5/3/2010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1398D-E85A-4862-8B18-AD9E0FA0876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2FB66-019F-4D17-9DA0-EBFD24590B81}" type="datetimeFigureOut">
              <a:rPr lang="en-US" smtClean="0"/>
              <a:t>5/3/2010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1398D-E85A-4862-8B18-AD9E0FA0876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2FB66-019F-4D17-9DA0-EBFD24590B81}" type="datetimeFigureOut">
              <a:rPr lang="en-US" smtClean="0"/>
              <a:t>5/3/2010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1398D-E85A-4862-8B18-AD9E0FA0876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2FB66-019F-4D17-9DA0-EBFD24590B81}" type="datetimeFigureOut">
              <a:rPr lang="en-US" smtClean="0"/>
              <a:t>5/3/2010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1398D-E85A-4862-8B18-AD9E0FA0876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2FB66-019F-4D17-9DA0-EBFD24590B81}" type="datetimeFigureOut">
              <a:rPr lang="en-US" smtClean="0"/>
              <a:t>5/3/2010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411398D-E85A-4862-8B18-AD9E0FA08762}" type="slidenum">
              <a:rPr lang="en-CA" smtClean="0"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12FB66-019F-4D17-9DA0-EBFD24590B81}" type="datetimeFigureOut">
              <a:rPr lang="en-US" smtClean="0"/>
              <a:t>5/3/2010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11398D-E85A-4862-8B18-AD9E0FA08762}" type="slidenum">
              <a:rPr lang="en-CA" smtClean="0"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eff\Documents\Celina+Steph'sIntegersVideo.wmv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eff\Documents\MATH%20THE%20BEST%20ONE_0001.wmv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eff\Documents\math%20video.wmv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Math%20Video!!!!!!.mpg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math%20movie%20maker%20project%20ksca.wmv" TargetMode="Externa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CA" dirty="0" smtClean="0"/>
              <a:t>Student Instructional Videos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CA" dirty="0" smtClean="0"/>
              <a:t>Spring 2010</a:t>
            </a:r>
            <a:endParaRPr lang="en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elina+Steph'sIntegersVideo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0" y="184308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5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MATH THE BEST ONE_0001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0" y="184308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82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math video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048000" y="2986088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25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Math Video!!!!!!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048000" y="2986088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2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math movie maker project ksca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0" y="184308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799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</TotalTime>
  <Words>11</Words>
  <Application>Microsoft Office PowerPoint</Application>
  <PresentationFormat>On-screen Show (4:3)</PresentationFormat>
  <Paragraphs>8</Paragraphs>
  <Slides>6</Slides>
  <Notes>6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Student Instructional Videos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Instructional Videos</dc:title>
  <dc:creator>Jeff</dc:creator>
  <cp:lastModifiedBy>Jeff</cp:lastModifiedBy>
  <cp:revision>2</cp:revision>
  <dcterms:created xsi:type="dcterms:W3CDTF">2010-05-03T17:56:09Z</dcterms:created>
  <dcterms:modified xsi:type="dcterms:W3CDTF">2010-05-03T18:06:50Z</dcterms:modified>
</cp:coreProperties>
</file>